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64" r:id="rId9"/>
    <p:sldId id="259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1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88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00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8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93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0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5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34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5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58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39B3-A8A9-4193-A35B-9F80E5660238}" type="datetimeFigureOut">
              <a:rPr lang="uk-UA" smtClean="0"/>
              <a:t>10.10.2020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6ECD-D3F5-4664-B717-ADC6604AFF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2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8" y="0"/>
            <a:ext cx="5583382" cy="2826183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переваги моєї освітньої програми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5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9280" y="788185"/>
            <a:ext cx="60611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підготовці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управлінців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 активно співпрацює з вітчизняними та зарубіжними вузами і науковими установами. Підтвердженням цього є 30 укладених договорів про співпрацю, зокрема, з Університетом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(Німеччина), Потсдамських університетом (Німеччина), Університетом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Коменського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Братиславі (Словаччина), Вищою школою адміністрації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м.Бельсько-Бяла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Польща), Білоруським державним університетом, академією управління при Президентові Республіки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 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" y="1049442"/>
            <a:ext cx="5011872" cy="416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46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157" y="2622544"/>
            <a:ext cx="3932261" cy="160338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3155" y="1246184"/>
            <a:ext cx="4777241" cy="1905794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 університеті проводяться  різноманітні  наукові, творчі та спортивні заходи,  де кожен зможе себе проявити.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0" y="1230515"/>
            <a:ext cx="5457155" cy="475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6" y="3445207"/>
            <a:ext cx="4777241" cy="253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78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2" y="2455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4436" y="1752076"/>
            <a:ext cx="5763492" cy="2846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Заїка Алла </a:t>
            </a:r>
          </a:p>
          <a:p>
            <a:pPr marL="0" indent="0" algn="ctr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3 курсу</a:t>
            </a:r>
          </a:p>
          <a:p>
            <a:pPr marL="0" indent="0" algn="ctr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 університету управління та права імені              Леоніда Юзькова</a:t>
            </a:r>
          </a:p>
          <a:p>
            <a:pPr marL="0" indent="0" algn="ctr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управління та економіки </a:t>
            </a:r>
          </a:p>
          <a:p>
            <a:pPr marL="0" indent="0" algn="ctr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073 «Менеджмент»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64" y="1352031"/>
            <a:ext cx="4684044" cy="336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06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6404" y="1782081"/>
            <a:ext cx="6518563" cy="2332719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головна фігура в управлінні фірмою. Це насамперед людина, яка організує конкретну діяльність підлеглих йому працівни­ків і одночасно сама виконує певний обсяг управлінських функцій.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2" y="750674"/>
            <a:ext cx="4134822" cy="55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75121" y="1971879"/>
            <a:ext cx="4950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 формують цілі організації, забезпечують її ресурсами, планують і здійснюють контроль, приймають рішення й організують діяльність.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" y="692332"/>
            <a:ext cx="5460274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9097" y="1360437"/>
            <a:ext cx="5956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Нині професія менеджера найбільш популярна та поширена в Україні. Особисто мене ця професія дуже зацікавила. Я повною мірою усвідомлюю складність роботи менеджера. Тому я починаю готувати себе до майбутнього життя прямо зараз. Звичайно, високоякісні знання в сфері економічного розвитку різних країн важко отримати без допомоги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5" y="574766"/>
            <a:ext cx="4751977" cy="58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1292" y="1075569"/>
            <a:ext cx="7942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принципами розвитку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ХУУП є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підготовку висококваліфікованих фахівців з управління, здатних вирішувати поточні задачі, які виникають на підприємствах у різноманітних галузях економіки;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 навчальної, наукової та виробничої діяльності як необхідна умова забезпечення відповідного рівня підготовки менеджерів наявним потребам національної економіки;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удосконалення якісного складу науково-педагогічних кадрів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3" y="1377328"/>
            <a:ext cx="2355805" cy="35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8548" y="1749809"/>
            <a:ext cx="53427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ХУУП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спеціальністю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073«Менеджмент»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побудоване на сучасних принципах освіти, що дозволяє отримати знання, які забезпечать випускникам успішну організацію як власного бізнесу так і стійку кар'єру в різноманітних структурах економіки України.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1566629"/>
            <a:ext cx="5632994" cy="375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31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5326" y="905752"/>
            <a:ext cx="6831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цілі: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інтелектуальних можливостей, аналіз минулого і сучасного досвіду в економіці та управлінні з метою передбачення майбутнього.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компетентності в аналізі господарської діяльності, прийнятті оптимальних рішень та ґрунтовній оцінці діяльності державних і приватних організацій, фірм.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значення зростаючих соціальних аспектів економіки, зовнішньоекономічного оточення та їх зв'язок з функціями керівника.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практичного досвіду із спеціальності.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6" y="734271"/>
            <a:ext cx="4876800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94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7394" y="788020"/>
            <a:ext cx="64922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3" y="1521431"/>
            <a:ext cx="4831820" cy="342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122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2" id="{260C885C-3197-4E7C-9163-AAC862DE2E89}" vid="{8D69325E-DB7A-410A-BF56-7F9DF9CB5A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Тема32</Template>
  <TotalTime>1567</TotalTime>
  <Words>354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Тема32</vt:lpstr>
      <vt:lpstr>Особливості та переваги моєї освітньої програми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2020-10-06T12:43:38Z</dcterms:created>
  <dcterms:modified xsi:type="dcterms:W3CDTF">2020-10-10T15:07:48Z</dcterms:modified>
</cp:coreProperties>
</file>